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76" r:id="rId3"/>
    <p:sldId id="277" r:id="rId4"/>
    <p:sldId id="257" r:id="rId5"/>
    <p:sldId id="274" r:id="rId6"/>
    <p:sldId id="258" r:id="rId7"/>
    <p:sldId id="259" r:id="rId8"/>
    <p:sldId id="260" r:id="rId9"/>
    <p:sldId id="268" r:id="rId10"/>
    <p:sldId id="262" r:id="rId11"/>
    <p:sldId id="261" r:id="rId12"/>
    <p:sldId id="263" r:id="rId13"/>
    <p:sldId id="269" r:id="rId14"/>
    <p:sldId id="264" r:id="rId15"/>
    <p:sldId id="272" r:id="rId16"/>
    <p:sldId id="270" r:id="rId17"/>
    <p:sldId id="265" r:id="rId18"/>
    <p:sldId id="273" r:id="rId19"/>
    <p:sldId id="278" r:id="rId20"/>
    <p:sldId id="266" r:id="rId21"/>
    <p:sldId id="267" r:id="rId22"/>
    <p:sldId id="275" r:id="rId23"/>
    <p:sldId id="2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753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80389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515214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3365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7683517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00631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988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343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633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772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628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680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909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578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123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46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9/8/2021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05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whatsmyip.org/http-compression-test/?url=aHR0cHM6Ly9uYXdhazM0LmdpdGh1Yi5pby9DaG91ZXR0ZS9pbmRleC5odG1s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analytics.google.com/analytics/web/#/p285245080/reports/reportinghub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5D646C-A2D4-4208-BE12-09922E2D7C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LA CHOUETTE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9AB8E50-B2C0-481A-8C3B-2B2A0A74FA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Agence de Web Design</a:t>
            </a:r>
          </a:p>
          <a:p>
            <a:r>
              <a:rPr lang="fr-FR" dirty="0"/>
              <a:t>https://nawak34.github.io/Chouette/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FB56051-875F-4B36-B048-ED92D6D32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616" y="216319"/>
            <a:ext cx="1904762" cy="190476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6833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67BB1DF7-08B3-4671-B071-BFD09E7DDC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98" t="6551" b="7397"/>
          <a:stretch/>
        </p:blipFill>
        <p:spPr>
          <a:xfrm>
            <a:off x="695459" y="479738"/>
            <a:ext cx="10595020" cy="589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322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3848C96-1332-49FC-8589-16CA0C7194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98" r="24933" b="24544"/>
          <a:stretch/>
        </p:blipFill>
        <p:spPr>
          <a:xfrm>
            <a:off x="922638" y="1507524"/>
            <a:ext cx="9152238" cy="458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320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CB306D-095B-450F-BE7F-02F5754D8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4-Optimiser et ordonner les balises </a:t>
            </a:r>
            <a:r>
              <a:rPr lang="fr-FR" dirty="0" err="1"/>
              <a:t>meta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1A5433-1ED0-4B89-A4F6-BAA145C06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balise Meta </a:t>
            </a:r>
            <a:r>
              <a:rPr lang="fr-FR" dirty="0" err="1"/>
              <a:t>title</a:t>
            </a:r>
            <a:r>
              <a:rPr lang="fr-FR" dirty="0"/>
              <a:t> et description non optimisés</a:t>
            </a:r>
          </a:p>
          <a:p>
            <a:r>
              <a:rPr lang="fr-FR" dirty="0"/>
              <a:t>Insérer la balise </a:t>
            </a:r>
            <a:r>
              <a:rPr lang="fr-FR" dirty="0" err="1"/>
              <a:t>canoninque</a:t>
            </a:r>
            <a:endParaRPr lang="fr-FR" dirty="0"/>
          </a:p>
          <a:p>
            <a:r>
              <a:rPr lang="fr-FR" dirty="0"/>
              <a:t>Ordonné et commenté </a:t>
            </a:r>
          </a:p>
          <a:p>
            <a:r>
              <a:rPr lang="fr-FR" dirty="0"/>
              <a:t>Plus mots clés invisibles dans la page index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3D19F54-599A-4D41-B324-C9836A46C4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75" t="22522" r="36620" b="28138"/>
          <a:stretch/>
        </p:blipFill>
        <p:spPr>
          <a:xfrm>
            <a:off x="8337852" y="1415970"/>
            <a:ext cx="3670479" cy="338213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22A618E3-00E0-458E-9DD6-87A108631FF1}"/>
              </a:ext>
            </a:extLst>
          </p:cNvPr>
          <p:cNvSpPr txBox="1"/>
          <p:nvPr/>
        </p:nvSpPr>
        <p:spPr>
          <a:xfrm>
            <a:off x="8279026" y="4826675"/>
            <a:ext cx="35343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&lt;div class="keywords" style="</a:t>
            </a:r>
            <a:r>
              <a:rPr lang="fr-FR" dirty="0" err="1"/>
              <a:t>color</a:t>
            </a:r>
            <a:r>
              <a:rPr lang="fr-FR" dirty="0"/>
              <a:t>:#F3976C;"&gt;Agence web à paris, stratégie web, web design, illustrations, design de site web, site web, web, internet, site internet, site&lt;/div&gt;</a:t>
            </a:r>
          </a:p>
        </p:txBody>
      </p:sp>
    </p:spTree>
    <p:extLst>
      <p:ext uri="{BB962C8B-B14F-4D97-AF65-F5344CB8AC3E}">
        <p14:creationId xmlns:p14="http://schemas.microsoft.com/office/powerpoint/2010/main" val="22213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D6A2BE-79A2-45D0-AB1C-67D889F96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0DA42C-C5E6-40B5-A06E-A0C86AC23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Une </a:t>
            </a:r>
            <a:r>
              <a:rPr lang="fr-FR" dirty="0" err="1"/>
              <a:t>meta</a:t>
            </a:r>
            <a:r>
              <a:rPr lang="fr-FR" dirty="0"/>
              <a:t> description avec pas plus de 240 caractères une description succincte et relatant l’activité de l’agence</a:t>
            </a:r>
          </a:p>
          <a:p>
            <a:r>
              <a:rPr lang="fr-FR" dirty="0"/>
              <a:t>Une balise </a:t>
            </a:r>
            <a:r>
              <a:rPr lang="fr-FR" dirty="0" err="1"/>
              <a:t>title</a:t>
            </a:r>
            <a:r>
              <a:rPr lang="fr-FR" dirty="0"/>
              <a:t> pertinente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84581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B2476A-9401-427E-A39B-E7FF3E350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5-Définir des balises Open Graph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3267CF-474D-4A15-9416-4AC8DAA5A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Intégrer </a:t>
            </a:r>
            <a:r>
              <a:rPr lang="fr-FR" dirty="0" err="1"/>
              <a:t>OpenGraph</a:t>
            </a:r>
            <a:r>
              <a:rPr lang="fr-FR" dirty="0"/>
              <a:t> réseau sociaux : Facebook, twitter.</a:t>
            </a:r>
          </a:p>
          <a:p>
            <a:r>
              <a:rPr lang="fr-FR" dirty="0"/>
              <a:t>A l’air es réseaux sociaux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09694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CD17B3-DD4F-4515-B3D8-E11696C42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AD49DE-EEFC-4386-84B1-7439789E9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Insertion des balises « </a:t>
            </a:r>
            <a:r>
              <a:rPr lang="fr-FR" dirty="0" err="1"/>
              <a:t>og</a:t>
            </a:r>
            <a:r>
              <a:rPr lang="fr-FR" dirty="0"/>
              <a:t> » </a:t>
            </a:r>
            <a:r>
              <a:rPr lang="fr-FR" dirty="0" err="1"/>
              <a:t>OpenGraph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341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CB1400-1A86-470E-822A-F35B32950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 :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E694263-DAB9-4C88-8347-04CDDBC35E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217" t="23653" r="36958" b="9134"/>
          <a:stretch/>
        </p:blipFill>
        <p:spPr>
          <a:xfrm>
            <a:off x="4415481" y="1672280"/>
            <a:ext cx="3270422" cy="4481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809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103CE-5075-476A-A24D-F6E8066A8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6- Gestion des scripts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8D5727A-033A-4EC8-8F2F-B53B36792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une </a:t>
            </a:r>
            <a:r>
              <a:rPr lang="fr-FR" dirty="0" err="1"/>
              <a:t>seo</a:t>
            </a:r>
            <a:r>
              <a:rPr lang="fr-FR" dirty="0"/>
              <a:t> et une </a:t>
            </a:r>
            <a:r>
              <a:rPr lang="fr-FR" dirty="0" err="1"/>
              <a:t>accebilité</a:t>
            </a:r>
            <a:r>
              <a:rPr lang="fr-FR" dirty="0"/>
              <a:t> </a:t>
            </a:r>
            <a:r>
              <a:rPr lang="fr-FR" dirty="0" err="1"/>
              <a:t>acceléré</a:t>
            </a:r>
            <a:r>
              <a:rPr lang="fr-FR" dirty="0"/>
              <a:t> les scripts doivent être appelés à la fin de la page, minifier et compresser </a:t>
            </a:r>
            <a:r>
              <a:rPr lang="fr-FR" dirty="0" err="1"/>
              <a:t>htaccess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0362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D0533C-78B8-4F16-B359-7A42EED1C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javas avec </a:t>
            </a:r>
            <a:r>
              <a:rPr lang="fr-FR" dirty="0" err="1"/>
              <a:t>defer</a:t>
            </a:r>
            <a:r>
              <a:rPr lang="fr-FR" dirty="0"/>
              <a:t>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58A3815-F425-45B1-8EAC-532E8B1F79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858" r="30811" b="21834"/>
          <a:stretch/>
        </p:blipFill>
        <p:spPr>
          <a:xfrm>
            <a:off x="1532238" y="2545493"/>
            <a:ext cx="8435546" cy="249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861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7E9578-E4D7-47DD-AC43-2FDFA0A78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Test compression</a:t>
            </a:r>
          </a:p>
        </p:txBody>
      </p:sp>
      <p:pic>
        <p:nvPicPr>
          <p:cNvPr id="4" name="Image 3">
            <a:hlinkClick r:id="rId2" tooltip="Compression"/>
            <a:extLst>
              <a:ext uri="{FF2B5EF4-FFF2-40B4-BE49-F238E27FC236}">
                <a16:creationId xmlns:a16="http://schemas.microsoft.com/office/drawing/2014/main" id="{E4487512-AAAC-443E-9B68-886EBE1535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45" b="40393"/>
          <a:stretch/>
        </p:blipFill>
        <p:spPr>
          <a:xfrm>
            <a:off x="0" y="2891481"/>
            <a:ext cx="12192000" cy="306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63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2E54B9-1325-43A8-A6CE-EBACA247F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1- </a:t>
            </a:r>
            <a:r>
              <a:rPr lang="fr-FR" dirty="0" err="1"/>
              <a:t>Wave</a:t>
            </a:r>
            <a:r>
              <a:rPr lang="fr-FR" dirty="0"/>
              <a:t> Accessibilité Page Accueil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191F730-3C29-46EB-AE0C-E0F028ED4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922" y="1795633"/>
            <a:ext cx="7916031" cy="445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4384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D56250-DF0A-44EE-8476-ACC286869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7- Optimisé les url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E074F7-9DE6-462B-A407-3841CE09A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Certains liens hypertextes et certaines images ne possèdent pas d’alt ou </a:t>
            </a:r>
            <a:r>
              <a:rPr lang="fr-FR" dirty="0" err="1"/>
              <a:t>title</a:t>
            </a:r>
            <a:r>
              <a:rPr lang="fr-FR" dirty="0"/>
              <a:t> appropriés</a:t>
            </a:r>
          </a:p>
          <a:p>
            <a:r>
              <a:rPr lang="fr-FR" dirty="0"/>
              <a:t>Les liens des pages ne possèdent  pas de nom significatif</a:t>
            </a:r>
          </a:p>
        </p:txBody>
      </p:sp>
    </p:spTree>
    <p:extLst>
      <p:ext uri="{BB962C8B-B14F-4D97-AF65-F5344CB8AC3E}">
        <p14:creationId xmlns:p14="http://schemas.microsoft.com/office/powerpoint/2010/main" val="891688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5020E3-8B6F-4701-AC16-7FF795443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8-Code Html et </a:t>
            </a:r>
            <a:r>
              <a:rPr lang="fr-FR" dirty="0" err="1"/>
              <a:t>CSS</a:t>
            </a:r>
            <a:r>
              <a:rPr lang="fr-FR" dirty="0"/>
              <a:t> optimisé w3c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B59C231-7373-4D3C-93E3-D11EB6762E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92" r="64122" b="33351"/>
          <a:stretch/>
        </p:blipFill>
        <p:spPr>
          <a:xfrm>
            <a:off x="856736" y="2026507"/>
            <a:ext cx="4374292" cy="351755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F811C61-9195-4F38-B5CF-A09F694BEC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27" r="62635" b="14024"/>
          <a:stretch/>
        </p:blipFill>
        <p:spPr>
          <a:xfrm>
            <a:off x="6096000" y="1524515"/>
            <a:ext cx="4555525" cy="472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22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803A7F-F1EB-457C-B3CD-28C003FAA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9-Accessibilité : améliorer le visuel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9EC1721A-F69F-4390-B251-808EC35EA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formulaire HTML non structuré</a:t>
            </a:r>
            <a:r>
              <a:rPr lang="fr-FR" dirty="0"/>
              <a:t>, pas de label, pas de validité </a:t>
            </a:r>
          </a:p>
          <a:p>
            <a:r>
              <a:rPr lang="fr-FR" dirty="0" err="1"/>
              <a:t>Fontawesome</a:t>
            </a:r>
            <a:r>
              <a:rPr lang="fr-FR" dirty="0"/>
              <a:t> des réseaux sociaux des couleurs </a:t>
            </a:r>
            <a:r>
              <a:rPr lang="fr-FR" dirty="0" err="1"/>
              <a:t>approppriés</a:t>
            </a:r>
            <a:r>
              <a:rPr lang="fr-FR" dirty="0"/>
              <a:t> 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0C5785E4-BD14-499F-B166-A46A7EFB92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2" t="15616" r="15476"/>
          <a:stretch/>
        </p:blipFill>
        <p:spPr>
          <a:xfrm>
            <a:off x="7875373" y="1839687"/>
            <a:ext cx="4047964" cy="452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447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2159AC-2D01-4D34-852A-B03AFCEC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10-Intégration de google </a:t>
            </a:r>
            <a:r>
              <a:rPr lang="fr-FR" dirty="0" err="1"/>
              <a:t>analytics</a:t>
            </a:r>
            <a:endParaRPr lang="fr-FR" dirty="0"/>
          </a:p>
        </p:txBody>
      </p:sp>
      <p:pic>
        <p:nvPicPr>
          <p:cNvPr id="5" name="Image 4">
            <a:hlinkClick r:id="rId2" tooltip="Google analytics"/>
            <a:extLst>
              <a:ext uri="{FF2B5EF4-FFF2-40B4-BE49-F238E27FC236}">
                <a16:creationId xmlns:a16="http://schemas.microsoft.com/office/drawing/2014/main" id="{B03EE443-901E-4368-8BE8-E054099C5C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62" r="47838"/>
          <a:stretch/>
        </p:blipFill>
        <p:spPr>
          <a:xfrm>
            <a:off x="2809103" y="1541849"/>
            <a:ext cx="5204725" cy="479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374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8E0D94-2182-41BB-B9F6-1D700D4BA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Wave</a:t>
            </a:r>
            <a:r>
              <a:rPr lang="fr-FR" dirty="0"/>
              <a:t> Accessibilité  Page Contact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9DD0DBB-38FA-4A05-9553-73FF4CC45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605" y="1994586"/>
            <a:ext cx="7430530" cy="417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730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AAD3A5-AE13-4FCE-9547-F5493B45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2-Diagnostic de performance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1C1E87-BEB8-4D73-8AEB-2AB108542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site n’est pas optimisé au vu du poids des  images, des fichiers  </a:t>
            </a:r>
            <a:r>
              <a:rPr lang="fr-FR" dirty="0" err="1"/>
              <a:t>css</a:t>
            </a:r>
            <a:r>
              <a:rPr lang="fr-FR" dirty="0"/>
              <a:t>, </a:t>
            </a:r>
            <a:r>
              <a:rPr lang="fr-FR" dirty="0" err="1"/>
              <a:t>bootstrap</a:t>
            </a:r>
            <a:r>
              <a:rPr lang="fr-FR" dirty="0"/>
              <a:t> et java qui ne sont pas minifiés : Performance et structure non </a:t>
            </a:r>
            <a:r>
              <a:rPr lang="fr-FR" dirty="0" err="1"/>
              <a:t>optmisés</a:t>
            </a:r>
            <a:r>
              <a:rPr lang="fr-FR" dirty="0"/>
              <a:t>.</a:t>
            </a:r>
          </a:p>
          <a:p>
            <a:pPr marL="0" indent="0">
              <a:buNone/>
            </a:pPr>
            <a:r>
              <a:rPr lang="fr-FR" dirty="0"/>
              <a:t>	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BFCB7DD-03FB-417D-9AD4-B9CBD5088A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94" t="8889" r="19894" b="38378"/>
          <a:stretch/>
        </p:blipFill>
        <p:spPr>
          <a:xfrm>
            <a:off x="939113" y="3119395"/>
            <a:ext cx="8596669" cy="361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850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49A18E-9804-471B-B8A8-A680E53C3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431" y="148281"/>
            <a:ext cx="8596668" cy="1320800"/>
          </a:xfrm>
        </p:spPr>
        <p:txBody>
          <a:bodyPr/>
          <a:lstStyle/>
          <a:p>
            <a:r>
              <a:rPr lang="fr-FR" dirty="0"/>
              <a:t>Comparaison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82827D4-63A8-4257-B999-874FBC876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54" t="18711" r="14595"/>
          <a:stretch/>
        </p:blipFill>
        <p:spPr>
          <a:xfrm>
            <a:off x="1128584" y="1112109"/>
            <a:ext cx="8699156" cy="541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919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D396B7-8410-41D5-B804-5DE40F957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E65C48-A954-419F-8D75-98D777514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531873"/>
          </a:xfrm>
        </p:spPr>
        <p:txBody>
          <a:bodyPr/>
          <a:lstStyle/>
          <a:p>
            <a:r>
              <a:rPr lang="fr-FR" dirty="0"/>
              <a:t>1- Optimisation des images avec Adobe </a:t>
            </a:r>
            <a:r>
              <a:rPr lang="fr-FR" dirty="0" err="1"/>
              <a:t>Fireworks</a:t>
            </a:r>
            <a:r>
              <a:rPr lang="fr-FR" dirty="0"/>
              <a:t> :</a:t>
            </a:r>
          </a:p>
          <a:p>
            <a:pPr lvl="2"/>
            <a:r>
              <a:rPr lang="fr-FR" dirty="0"/>
              <a:t>A- Réduction du poids des images et harmonisation des tailles des images</a:t>
            </a:r>
          </a:p>
          <a:p>
            <a:pPr lvl="2"/>
            <a:r>
              <a:rPr lang="fr-FR" dirty="0"/>
              <a:t>B- Et changement  du format de certaines images de </a:t>
            </a:r>
            <a:r>
              <a:rPr lang="fr-FR" dirty="0" err="1"/>
              <a:t>Bmp</a:t>
            </a:r>
            <a:r>
              <a:rPr lang="fr-FR" dirty="0"/>
              <a:t> au jpg tout en gardant la qualité des images,</a:t>
            </a:r>
          </a:p>
          <a:p>
            <a:pPr lvl="2"/>
            <a:endParaRPr lang="fr-FR" dirty="0"/>
          </a:p>
          <a:p>
            <a:r>
              <a:rPr lang="fr-FR" dirty="0"/>
              <a:t>2- Minifié les CSS le </a:t>
            </a:r>
            <a:r>
              <a:rPr lang="fr-FR" dirty="0" err="1"/>
              <a:t>bootstap</a:t>
            </a:r>
            <a:r>
              <a:rPr lang="fr-FR" dirty="0"/>
              <a:t> et le java</a:t>
            </a:r>
          </a:p>
          <a:p>
            <a:r>
              <a:rPr lang="fr-FR" dirty="0"/>
              <a:t>3-Mise en place d’un </a:t>
            </a:r>
            <a:r>
              <a:rPr lang="fr-FR" dirty="0" err="1"/>
              <a:t>htaccess</a:t>
            </a:r>
            <a:r>
              <a:rPr lang="fr-FR" dirty="0"/>
              <a:t> :</a:t>
            </a:r>
          </a:p>
          <a:p>
            <a:pPr lvl="4"/>
            <a:r>
              <a:rPr lang="fr-FR" dirty="0"/>
              <a:t>A-Zipper </a:t>
            </a:r>
            <a:r>
              <a:rPr lang="fr-FR" dirty="0" err="1"/>
              <a:t>Deflate</a:t>
            </a:r>
            <a:endParaRPr lang="fr-FR" dirty="0"/>
          </a:p>
          <a:p>
            <a:pPr lvl="4"/>
            <a:r>
              <a:rPr lang="fr-FR" dirty="0"/>
              <a:t>B-Cache pour les images </a:t>
            </a:r>
          </a:p>
          <a:p>
            <a:pPr lvl="4"/>
            <a:r>
              <a:rPr lang="fr-FR" dirty="0"/>
              <a:t>C-Cache </a:t>
            </a:r>
            <a:r>
              <a:rPr lang="fr-FR" dirty="0" err="1"/>
              <a:t>CSS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970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A2D497-D4E7-43EA-BE93-93F58005F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Résultat Optimisation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430679B-EC83-4041-B092-2E152F1787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33" t="7568" r="20067"/>
          <a:stretch/>
        </p:blipFill>
        <p:spPr>
          <a:xfrm>
            <a:off x="2183028" y="1577975"/>
            <a:ext cx="6886832" cy="511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64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78074E-F18B-48C0-994A-D7D2AF124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8911509" cy="1320800"/>
          </a:xfrm>
        </p:spPr>
        <p:txBody>
          <a:bodyPr/>
          <a:lstStyle/>
          <a:p>
            <a:r>
              <a:rPr lang="fr-FR" dirty="0"/>
              <a:t>3-Structurer et hiérarchiser le code HTML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57ABFBF-11FC-4FCD-95EC-40DFD244A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8750001" cy="3880773"/>
          </a:xfrm>
        </p:spPr>
        <p:txBody>
          <a:bodyPr/>
          <a:lstStyle/>
          <a:p>
            <a:r>
              <a:rPr lang="fr-FR" dirty="0"/>
              <a:t>Le code Html des deux pages ne respectent pas la structure  </a:t>
            </a:r>
            <a:r>
              <a:rPr lang="fr-FR" b="1" dirty="0">
                <a:effectLst/>
              </a:rPr>
              <a:t>Sémantique SEO : d'une page web, en effet les pages ne contiennent que des </a:t>
            </a:r>
            <a:r>
              <a:rPr lang="fr-FR" b="1" dirty="0" err="1">
                <a:effectLst/>
              </a:rPr>
              <a:t>divs</a:t>
            </a:r>
            <a:r>
              <a:rPr lang="fr-FR" b="1" dirty="0"/>
              <a:t>.</a:t>
            </a:r>
          </a:p>
          <a:p>
            <a:endParaRPr lang="fr-FR" b="1" dirty="0">
              <a:effectLst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409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0319FF-1793-4A95-A8C7-74BEB4B4C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Travail effectué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D283FA-4963-4A1E-B8D0-1F6072ED8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D’un structure avec des </a:t>
            </a:r>
            <a:r>
              <a:rPr lang="fr-FR" dirty="0" err="1"/>
              <a:t>divs</a:t>
            </a:r>
            <a:r>
              <a:rPr lang="fr-FR" dirty="0"/>
              <a:t> j’ai structuré avec :</a:t>
            </a:r>
          </a:p>
          <a:p>
            <a:pPr lvl="2"/>
            <a:r>
              <a:rPr lang="fr-FR" dirty="0"/>
              <a:t>&lt;header&gt;</a:t>
            </a:r>
          </a:p>
          <a:p>
            <a:pPr lvl="2"/>
            <a:r>
              <a:rPr lang="fr-FR" dirty="0"/>
              <a:t>&lt;</a:t>
            </a:r>
            <a:r>
              <a:rPr lang="fr-FR" dirty="0" err="1"/>
              <a:t>nav</a:t>
            </a:r>
            <a:r>
              <a:rPr lang="fr-FR" dirty="0"/>
              <a:t>&gt;&lt;/</a:t>
            </a:r>
            <a:r>
              <a:rPr lang="fr-FR" dirty="0" err="1"/>
              <a:t>nav</a:t>
            </a:r>
            <a:r>
              <a:rPr lang="fr-FR" dirty="0"/>
              <a:t>&gt;</a:t>
            </a:r>
          </a:p>
          <a:p>
            <a:pPr lvl="2"/>
            <a:r>
              <a:rPr lang="fr-FR" dirty="0"/>
              <a:t>&lt;/header&gt;</a:t>
            </a:r>
          </a:p>
          <a:p>
            <a:pPr lvl="2"/>
            <a:r>
              <a:rPr lang="fr-FR" dirty="0"/>
              <a:t>Des &lt;sections&gt;&lt;/sections&gt;</a:t>
            </a:r>
          </a:p>
          <a:p>
            <a:pPr lvl="2"/>
            <a:r>
              <a:rPr lang="fr-FR" dirty="0"/>
              <a:t>Et un &lt;</a:t>
            </a:r>
            <a:r>
              <a:rPr lang="fr-FR" dirty="0" err="1"/>
              <a:t>footer</a:t>
            </a:r>
            <a:r>
              <a:rPr lang="fr-FR" dirty="0"/>
              <a:t>&gt;&lt;</a:t>
            </a:r>
            <a:r>
              <a:rPr lang="fr-FR" dirty="0" err="1"/>
              <a:t>footer</a:t>
            </a:r>
            <a:r>
              <a:rPr lang="fr-FR" dirty="0"/>
              <a:t>&gt;</a:t>
            </a:r>
          </a:p>
          <a:p>
            <a:r>
              <a:rPr lang="fr-FR" dirty="0"/>
              <a:t>Hiérarchiser les balises </a:t>
            </a:r>
            <a:r>
              <a:rPr lang="fr-FR" dirty="0" err="1"/>
              <a:t>hn</a:t>
            </a:r>
            <a:endParaRPr lang="fr-FR" dirty="0"/>
          </a:p>
          <a:p>
            <a:pPr lvl="2"/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161476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thuban</Template>
  <TotalTime>1068</TotalTime>
  <Words>422</Words>
  <Application>Microsoft Office PowerPoint</Application>
  <PresentationFormat>Grand écran</PresentationFormat>
  <Paragraphs>59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7" baseType="lpstr">
      <vt:lpstr>Arial</vt:lpstr>
      <vt:lpstr>Trebuchet MS</vt:lpstr>
      <vt:lpstr>Wingdings 3</vt:lpstr>
      <vt:lpstr>Facette</vt:lpstr>
      <vt:lpstr>LA CHOUETTE</vt:lpstr>
      <vt:lpstr>1- Wave Accessibilité Page Accueil</vt:lpstr>
      <vt:lpstr>Wave Accessibilité  Page Contact</vt:lpstr>
      <vt:lpstr>2-Diagnostic de performance</vt:lpstr>
      <vt:lpstr>Comparaison </vt:lpstr>
      <vt:lpstr>Travail effectué</vt:lpstr>
      <vt:lpstr>Résultat Optimisation</vt:lpstr>
      <vt:lpstr>3-Structurer et hiérarchiser le code HTML</vt:lpstr>
      <vt:lpstr>Travail effectué </vt:lpstr>
      <vt:lpstr>Présentation PowerPoint</vt:lpstr>
      <vt:lpstr>Présentation PowerPoint</vt:lpstr>
      <vt:lpstr>4-Optimiser et ordonner les balises meta</vt:lpstr>
      <vt:lpstr>Travail effectué</vt:lpstr>
      <vt:lpstr>5-Définir des balises Open Graph</vt:lpstr>
      <vt:lpstr>Travail effectué</vt:lpstr>
      <vt:lpstr>Résultat : </vt:lpstr>
      <vt:lpstr>6- Gestion des scripts</vt:lpstr>
      <vt:lpstr>Les javas avec defer </vt:lpstr>
      <vt:lpstr>Test compression</vt:lpstr>
      <vt:lpstr>7- Optimisé les url </vt:lpstr>
      <vt:lpstr>8-Code Html et CSS optimisé w3c</vt:lpstr>
      <vt:lpstr>9-Accessibilité : améliorer le visuel</vt:lpstr>
      <vt:lpstr>10-Intégration de google analytics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CHOUETTE</dc:title>
  <dc:creator>Abdellatif AFELLAT</dc:creator>
  <cp:lastModifiedBy>Abdellatif AFELLAT</cp:lastModifiedBy>
  <cp:revision>35</cp:revision>
  <dcterms:created xsi:type="dcterms:W3CDTF">2021-08-29T05:08:57Z</dcterms:created>
  <dcterms:modified xsi:type="dcterms:W3CDTF">2021-09-08T08:47:03Z</dcterms:modified>
</cp:coreProperties>
</file>

<file path=docProps/thumbnail.jpeg>
</file>